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D769A-98F2-AE19-4C19-E8E9CB93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582E5A-69AD-0AF7-1D18-038BF028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879-EF56-49FE-B15E-35D93C3CFD2A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217FAC-3414-9AB1-2782-B78622F2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8CFA3C-85A9-F51A-9F19-16EA88D3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9839-62D8-4475-8438-5B5255E25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9C5317-EE01-CF4A-E3B0-ED6E181B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1A1B62-EBF1-33B3-C023-3439E1C6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C8801A-9E02-1EDA-6B5B-F00DC2C6C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C879-EF56-49FE-B15E-35D93C3CFD2A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2296E1-2F14-21A4-0C66-7737C5C0D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BF4ABC-078D-7A14-C650-58EC73953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9839-62D8-4475-8438-5B5255E25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5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7645CB-72FC-068A-78F5-E628FB8A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706DAC-67D7-5247-7BDF-8F809D03F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DD3ABC5-DC6A-1F00-EBB1-591BDD3D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0BB8B6-0E0A-2351-F452-372CA83F9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602A21-DB6C-1E4F-96FE-1F83E0FE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172EA3-4D9B-632E-9C34-B0B4D98C9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A65E0B8-6A29-48D3-FEC4-E7B8627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4AFBBF-5DFF-6098-F263-0D0759207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B2E3DC-FF3B-344B-5C02-83296427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B0B432-030E-5A09-4348-3E1EBDBE4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338D67-A7D1-0C27-FC59-DE9BFC78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EB9816-4C2B-20E7-DBF8-B884A7AE6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7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2B9C33-5B2C-73FA-B319-ED06837F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3C54FD-62BB-4C69-C21D-557392AF2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4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9C8FCF-3C90-B5F4-6223-D0F1E7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EDE304-1C4C-418C-19D1-7803C9387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7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AF0395-3199-4041-094D-5A34D839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E7993D-CD97-5C06-D0B7-01CDB89D2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3DE40B-97BA-256E-9AD8-1E3D0BAB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2E61CD-AED6-768C-6074-DB000D680F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6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853B48-FF78-422A-CC88-36B77BFC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F2D340-46B6-45B4-DDE8-DAC2D3C43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2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450921-9F0C-EAAE-A95D-21338CCC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0BF188-0D00-6201-C5ED-91090FCD3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BCC418-C14F-A8B3-751D-4268579B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B2E7F9-A660-B48C-4B79-FAE67B2AE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8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66B465-2066-1A68-6186-B419F263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D06513-34B3-0656-A81F-BF8148883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C3FD99-E2C5-839B-D276-8958314A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906490-64F8-6658-F525-E11C5AEE5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3770DD-1099-DE93-B61F-949EB9C7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7F7239-3394-217F-9D6A-CDB88FCD6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8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73E62E-CA08-52BA-E7A5-F19A7BBD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3E1C2D-C5F7-CA60-A7EB-7F20EB48D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2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533959-8D52-4E7F-7568-9D2F3548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00DC8B-663D-A46F-DA45-10769DC55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6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B295AE-80E6-953A-36B7-50DC1F01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922AAA-930F-4379-82BA-16A413343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4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5CB115-1AED-B49C-D43A-2E460106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125966-0E0E-0E32-3DB0-EACF1C3BE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B53707-9E9B-53BB-F0B3-EFBA4EF4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199444-26BD-93C0-9EE9-BF0DA629A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10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2026-01-30T12:52:30Z</dcterms:created>
  <dcterms:modified xsi:type="dcterms:W3CDTF">2026-01-30T12:52:30Z</dcterms:modified>
</cp:coreProperties>
</file>